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</p:sldIdLst>
  <p:sldSz cx="9144000" cy="5143500" type="screen16x9"/>
  <p:notesSz cx="20104100" cy="11315700"/>
  <p:defaultTextStyle>
    <a:defPPr>
      <a:defRPr lang="en-US"/>
    </a:defPPr>
    <a:lvl1pPr marL="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1pPr>
    <a:lvl2pPr marL="3429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2pPr>
    <a:lvl3pPr marL="6858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3pPr>
    <a:lvl4pPr marL="10287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4pPr>
    <a:lvl5pPr marL="13716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5pPr>
    <a:lvl6pPr marL="17145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135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E935BCA-E110-ACDD-7D0E-A07184E0B7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F22848F-585A-AD77-18FF-88CB0E3BA5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B5669A-A2C7-4050-AB20-AF747B11404E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5D2EC2-FFF4-4D9E-1610-011077B425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252E2E-6C21-3650-5C61-832BC6AD52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2A382F-B8D2-42BB-986A-AA8338693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716428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9B5026C-73A8-CFB9-5F15-EC25CE67C3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84549A-979A-6CE7-EAE3-869FCE645D3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CF421C-4655-3B9D-AF8A-A4BBB38E2AF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FB5669A-A2C7-4050-AB20-AF747B11404E}" type="datetimeFigureOut">
              <a:rPr lang="en-GB" smtClean="0"/>
              <a:t>03/09/2025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9A9C80-1203-A9E9-66AA-2E20689B9C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50BEFBD-BCE2-3CC3-A9CA-814E6D303D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2A382F-B8D2-42BB-986A-AA833869342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852680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EADBF1AC-6258-0AFE-07AA-E1B1EE3EFE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081BC36-A7E4-9B35-4967-0A88BDBC586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6147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8CB96FA-23C7-ECE4-01C9-6D2F483DE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(1/3)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379C1E3-9A68-F2AD-1C83-FA4BFF9ACBAD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8538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7D0566B8-A27B-F1FB-BDB8-DE6376C107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(2/3)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F14F95-CA9C-F13B-454D-DAA731349A48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64459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FFC02FD-019F-DC61-DC98-C90F23E46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: Event Collaboration (3/3)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  <a:p>
            <a:endParaRPr lang="en-US" sz="2000" dirty="0">
              <a:solidFill>
                <a:schemeClr val="tx1"/>
              </a:solidFill>
              <a:latin typeface="Calibri"/>
              <a:ea typeface="Calibri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CE7DFE1-73E8-575C-73F9-7F5555D8D2FC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31165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01A8C8A7-F078-78B7-B611-2C6D87FBD0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070A01-36FC-F94C-C957-F584C94F1A5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520335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423140FE-CC2E-1572-36CF-625E96AD98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Login Information</a:t>
            </a:r>
            <a:endParaRPr lang="en-US" sz="2000" dirty="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2EBEA2A-0C2B-AD14-E623-CEB0B9B86A72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330125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D1040405-48FE-6F60-FA9F-5D8AC0512B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TAP™ Home page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4276348-6410-379C-DF45-828E3E37A060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823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8EBECFA2-4B5B-5096-AEE2-C0D0CE1A48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>
                <a:cs typeface="Calibri"/>
              </a:rPr>
              <a:t>Supplier Response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E5AEB62-2A4A-3455-0F53-7DDE09F80E5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30489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A92B2903-B206-58FB-4EFF-4B733B6688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(1/5)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D4E4A6-FA57-731F-784E-9FAF6D463BCB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15706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13F9DACE-F0FE-832A-5BD0-D3A9ECE3B5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(2/5)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EE529CF-12DF-5F44-2C84-1C0ECA5A0C4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95578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8999F8D-8FEF-5127-2420-EAF8C971C4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(3/5)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2811A87-9636-84D4-D0D8-6EA00803ACF3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944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5CE0AF3E-703A-2B4D-874C-5F3D1DF132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(4/5)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0172C64-C2C0-D052-F4BA-B2D38D7D9C14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844178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>
            <a:extLst>
              <a:ext uri="{FF2B5EF4-FFF2-40B4-BE49-F238E27FC236}">
                <a16:creationId xmlns:a16="http://schemas.microsoft.com/office/drawing/2014/main" id="{9560AEE1-9F76-349E-C16E-E3C577664A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000">
                <a:solidFill>
                  <a:schemeClr val="tx1"/>
                </a:solidFill>
                <a:latin typeface="Calibri"/>
                <a:ea typeface="+mn-ea"/>
                <a:cs typeface="Calibri"/>
              </a:rPr>
              <a:t>Supplier Response (5/5) </a:t>
            </a: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  <a:p>
            <a:endParaRPr lang="en-US" sz="2000">
              <a:solidFill>
                <a:schemeClr val="tx1"/>
              </a:solidFill>
              <a:latin typeface="Calibri"/>
              <a:ea typeface="+mn-ea"/>
              <a:cs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244A0038-AD2E-9361-EDCE-26E10B1E21DF}"/>
              </a:ext>
            </a:extLst>
          </p:cNvPr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405881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59</Words>
  <Application>Microsoft Office PowerPoint</Application>
  <PresentationFormat>On-screen Show (16:9)</PresentationFormat>
  <Paragraphs>21</Paragraphs>
  <Slides>13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Aptos</vt:lpstr>
      <vt:lpstr>Aptos Display</vt:lpstr>
      <vt:lpstr>Arial</vt:lpstr>
      <vt:lpstr>Calibri</vt:lpstr>
      <vt:lpstr>Office Theme</vt:lpstr>
      <vt:lpstr>PowerPoint Presentation</vt:lpstr>
      <vt:lpstr>TAP™ Login Information</vt:lpstr>
      <vt:lpstr>TAP™ Home page</vt:lpstr>
      <vt:lpstr>Supplier Response</vt:lpstr>
      <vt:lpstr>Supplier Response (1/5)    </vt:lpstr>
      <vt:lpstr>Supplier Response (2/5)    </vt:lpstr>
      <vt:lpstr>Supplier Response (3/5)    </vt:lpstr>
      <vt:lpstr>Supplier Response (4/5)    </vt:lpstr>
      <vt:lpstr>Supplier Response (5/5)    </vt:lpstr>
      <vt:lpstr>Supplier Response : Event Collaboration (1/3)    </vt:lpstr>
      <vt:lpstr>Supplier Response : Event Collaboration (2/3)     </vt:lpstr>
      <vt:lpstr>Supplier Response : Event Collaboration (3/3)     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Saqlain, Ahmed (Marketing and Communications)</dc:creator>
  <cp:lastModifiedBy>Saqlain, Ahmed (Marketing and Communications)</cp:lastModifiedBy>
  <cp:revision>1</cp:revision>
  <dcterms:created xsi:type="dcterms:W3CDTF">2025-09-03T06:07:42Z</dcterms:created>
  <dcterms:modified xsi:type="dcterms:W3CDTF">2025-09-03T06:07:42Z</dcterms:modified>
</cp:coreProperties>
</file>