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20104100" cy="11315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9994-6AF6-701D-5DF6-BD262C65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88414-6FD4-22D1-430B-FA1D5E83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10DB-334E-47D6-903E-D614946E0F87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8E9E0-AC30-2285-4F2C-E54F9D56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913B0-7974-96BC-F716-0355F403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83C6-791D-41E1-8AFC-761F7AB6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5458F-EE4D-0027-D292-8FC82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E7C84-69E9-47EF-E14A-9CD333F3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1DC6E-2FD1-BA40-9D4A-A501A7ADF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4D10DB-334E-47D6-903E-D614946E0F87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2FD5-CDCA-1795-8C41-88E095E77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09899-CDDB-FE36-EA20-07BED4E82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483C6-791D-41E1-8AFC-761F7AB6A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DCFEA-C5B1-B7F0-BBBC-307FE00B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3EFFA-3438-00A5-0C53-2A9F85779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52D22A-A422-5B2B-9D93-78AC6E51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(1/3)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B8274-6C7F-43AA-1C96-13BD9E0CD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8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E847F-511A-F90F-7C84-31A952C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(2/3)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1EC73-DC77-6313-A85D-1B672235F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1662D0-6E73-8FD6-DB75-9255203F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(3/3)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D748D-5200-01AE-87D4-A15724504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444DA-9D3D-23D3-987A-9C16E0F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26681-DCD2-9D02-9C47-05067A474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DA1AA-EEE6-27AD-14FB-03E5B94E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Login Information</a:t>
            </a:r>
            <a:endParaRPr lang="en-US" sz="20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DDFB6-ADC1-EF9F-A4FE-9DB096FD6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B8F5B-C041-DB00-943B-9936A400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BD049-FC62-FAE9-273D-8394EF6E2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CFFA14-D98A-71E7-20CE-770CFB90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Supplier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3185F-75CA-3F9B-CF98-CE87AB2BB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2E6BD-4C7B-E34A-A012-BFDE4624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(1/5)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75ECA-EE00-35B3-0AB0-C12ECA350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9342AF-30C3-E6CC-108F-F66A5454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(2/5)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A1DAC-2523-717C-9AF0-E722A4485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5CE165-B1BE-FDDD-D122-72118996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(3/5)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824E4-DFAE-63CC-6DD7-BEDB37856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0DE766-89CE-7C15-8C33-4A8C1EB2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(4/5)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172E8-2C35-84EB-C32E-9E4616EF71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4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326E1-4634-8A63-B74B-39768755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(5/5)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D8F93-A22B-A2F8-33F9-E98F90451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TAP™ Login Information</vt:lpstr>
      <vt:lpstr>TAP™ Home page</vt:lpstr>
      <vt:lpstr>Supplier Response</vt:lpstr>
      <vt:lpstr>Supplier Response (1/5)    </vt:lpstr>
      <vt:lpstr>Supplier Response (2/5)    </vt:lpstr>
      <vt:lpstr>Supplier Response (3/5)    </vt:lpstr>
      <vt:lpstr>Supplier Response (4/5)    </vt:lpstr>
      <vt:lpstr>Supplier Response (5/5)    </vt:lpstr>
      <vt:lpstr>Supplier Response : Event Collaboration (1/3)    </vt:lpstr>
      <vt:lpstr>Supplier Response : Event Collaboration (2/3)     </vt:lpstr>
      <vt:lpstr>Supplier Response : Event Collaboration (3/3) 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Saqlain, Ahmed (Marketing and Communications)</dc:creator>
  <cp:lastModifiedBy>Saqlain, Ahmed (Marketing and Communications)</cp:lastModifiedBy>
  <cp:revision>1</cp:revision>
  <dcterms:created xsi:type="dcterms:W3CDTF">2025-06-27T12:34:23Z</dcterms:created>
  <dcterms:modified xsi:type="dcterms:W3CDTF">2025-06-27T12:34:24Z</dcterms:modified>
</cp:coreProperties>
</file>