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20104100" cy="113157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8B-288D-9F66-06A1-1EB46CE5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71876-BD63-2ECD-5BFC-5404E56D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1CA1-2A7D-40BE-AC4B-EA5351D2588F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57C99-5923-45E8-5D7C-51FE0B74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8C740-9BAA-5CBF-603E-52899861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097B-5E16-4DC8-87FB-B5DA8B74E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42ABC-2D82-0F48-483E-A221643E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D7AEC-2182-AFB6-7C65-38ECFA6D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910D-7110-F2D7-A34F-E726653B0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EA1CA1-2A7D-40BE-AC4B-EA5351D2588F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C78A0-54A3-EF77-9E6B-30F60039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993C5-46FD-0AC8-B257-D7E8E8093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D4097B-5E16-4DC8-87FB-B5DA8B74E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D2AA6B-1044-7853-D1CA-AC9381F3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17948-0B3B-B745-4BC3-B0ADB6C6F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3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B4D653-DC4E-6740-D5F7-577FE8C3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(1/3)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70FFB-AE75-03CF-AF8C-D6A1B1768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9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8E488F-0E0D-F89B-07F2-08CA67BC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(2/3)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207EF-0C4F-99D6-3D01-9BC58873D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4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41F32-8CE3-BB20-11EA-0F3535D9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(3/3)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6DEF3-4CDB-EA3A-71DE-1F3FA1022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0E929C-11AA-EB18-D411-C0C849E1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31D31-4633-6172-1CBA-088069EACB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DA1FD2-13B3-597F-E898-CD998878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Login Information</a:t>
            </a:r>
            <a:endParaRPr lang="en-US" sz="20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BBAF8-59AD-5840-517B-E61AB066D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9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E3462E-86AA-F328-1E89-927E1AA5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430AD-6727-3635-5F34-4B43F2465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051DA4-026F-4A4D-0BEA-D9F257A5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Supplier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FA39C-BD91-2DD9-6356-77D32C5EB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6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2E4A8-6777-4B53-022D-37B6A384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(1/5)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A702C-7CA3-DF7A-4725-42213363D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7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D16FA-F173-ECD5-DE51-18432BA4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(2/5)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09ADF-BE54-96E2-256E-69B8BAF3C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33CC1-ABA3-02C4-6EF8-38EC206D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(3/5)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2FB5E-F70A-8A5D-30C5-CFC8CCCB7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5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1A5FC-BE2F-94C1-FD40-1545AB52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(4/5)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21BBD-A180-DC6D-5910-0A5B53FC88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7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A961F-2948-512B-C232-3A8D4BCD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(5/5)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BCC8B-4937-B7C2-8B08-24B733B66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(16:9)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TAP™ Login Information</vt:lpstr>
      <vt:lpstr>TAP™ Home page</vt:lpstr>
      <vt:lpstr>Supplier Response</vt:lpstr>
      <vt:lpstr>Supplier Response (1/5)    </vt:lpstr>
      <vt:lpstr>Supplier Response (2/5)    </vt:lpstr>
      <vt:lpstr>Supplier Response (3/5)    </vt:lpstr>
      <vt:lpstr>Supplier Response (4/5)    </vt:lpstr>
      <vt:lpstr>Supplier Response (5/5)    </vt:lpstr>
      <vt:lpstr>Supplier Response : Event Collaboration (1/3)    </vt:lpstr>
      <vt:lpstr>Supplier Response : Event Collaboration (2/3)     </vt:lpstr>
      <vt:lpstr>Supplier Response : Event Collaboration (3/3) 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Saqlain, Ahmed (Marketing and Communications)</dc:creator>
  <cp:lastModifiedBy>Saqlain, Ahmed (Marketing and Communications)</cp:lastModifiedBy>
  <cp:revision>1</cp:revision>
  <dcterms:created xsi:type="dcterms:W3CDTF">2025-08-27T05:36:19Z</dcterms:created>
  <dcterms:modified xsi:type="dcterms:W3CDTF">2025-08-27T05:36:19Z</dcterms:modified>
</cp:coreProperties>
</file>