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20104100" cy="113157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B4B0-8070-F1E1-AF0D-CEE8CA38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37EA3-75A5-57B3-B569-48EDDCBD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1D19-D75A-4CE7-80BF-777093688404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A4E7A-320D-E58D-47E4-80AD47C8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6B532-F084-8E0E-4BC2-5B364114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9AFA-ADC7-479E-992D-D29C850F6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9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D9136D-6F58-35BE-F54A-713F3C9F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71138-58C8-95AB-EA54-F060BEEAD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D81BA-4156-5A8D-947B-256B11AC6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9F1D19-D75A-4CE7-80BF-777093688404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1E6C4-78A9-684C-CF2F-CD459802B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D0E30-79CB-1EB0-D2EB-79154D81D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689AFA-ADC7-479E-992D-D29C850F6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6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4C1457-33FC-69D0-A341-685A5AD7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53CA6-2D9C-F656-FFBD-B3DB7F578E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2F5D6E-AEBE-261D-09A7-460EABA1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: Event Collaboration (1/3)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0E875-F26C-D25C-8562-CE6F207F92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79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847185-4584-5890-66B8-B3C501C7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: Event Collaboration (2/3)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35A5F-FCD2-E302-C573-15ABB0BB03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1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100A00-463E-6A7F-4A1D-E64F0CF64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: Event Collaboration (3/3)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D8CDE-74FA-E49E-65D3-781128AD52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5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247E45-9328-56F0-7D1D-D6B3C97F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39901-EF26-9C5B-B636-8CAC80C821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0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4528F1-1812-3ED9-1202-224A183E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TAP™ Login Information</a:t>
            </a:r>
            <a:endParaRPr lang="en-US" sz="20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DD0BC-8303-6279-409C-72B2E547CC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7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8FB3F5-2AEF-B697-93C5-63B996C5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TAP™ Home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39A40-9336-6AAF-7C4D-A85516F43E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2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C5162F-28AF-893B-1DF7-33D103FB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Supplier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89775-440A-60D9-BF02-99E4DBC5D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9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8C6724-B899-1F0C-5D54-2F018797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(1/5)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803BA-41C5-5A12-6FD4-3B2C98F93A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3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45A1A2-4017-338F-7AE1-CAFD28B3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(2/5)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C7B51-6F88-4D0A-C7AE-0D9C0AAB39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2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C7435D-AF98-60D3-E9C4-8099B880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(3/5)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02C04-6137-D70E-0AA3-E175B8DE36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33384D-D0F8-DD1C-24A9-C7C71A90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(4/5)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8FDF7-5030-A5F0-8CD1-599905B8B8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8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D63AF7-C0AD-DAA4-42E3-C829ECF2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(5/5)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CB094-97BB-29E7-F299-41A9A3C37E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51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(16:9)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PowerPoint Presentation</vt:lpstr>
      <vt:lpstr>TAP™ Login Information</vt:lpstr>
      <vt:lpstr>TAP™ Home page</vt:lpstr>
      <vt:lpstr>Supplier Response</vt:lpstr>
      <vt:lpstr>Supplier Response (1/5)    </vt:lpstr>
      <vt:lpstr>Supplier Response (2/5)    </vt:lpstr>
      <vt:lpstr>Supplier Response (3/5)    </vt:lpstr>
      <vt:lpstr>Supplier Response (4/5)    </vt:lpstr>
      <vt:lpstr>Supplier Response (5/5)    </vt:lpstr>
      <vt:lpstr>Supplier Response : Event Collaboration (1/3)    </vt:lpstr>
      <vt:lpstr>Supplier Response : Event Collaboration (2/3)     </vt:lpstr>
      <vt:lpstr>Supplier Response : Event Collaboration (3/3) 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Saqlain, Ahmed (Marketing and Communications)</dc:creator>
  <cp:lastModifiedBy>Saqlain, Ahmed (Marketing and Communications)</cp:lastModifiedBy>
  <cp:revision>1</cp:revision>
  <dcterms:created xsi:type="dcterms:W3CDTF">2025-07-11T18:51:57Z</dcterms:created>
  <dcterms:modified xsi:type="dcterms:W3CDTF">2025-07-11T18:51:57Z</dcterms:modified>
</cp:coreProperties>
</file>